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3"/>
    <p:restoredTop sz="96327"/>
  </p:normalViewPr>
  <p:slideViewPr>
    <p:cSldViewPr snapToGrid="0">
      <p:cViewPr varScale="1">
        <p:scale>
          <a:sx n="146" d="100"/>
          <a:sy n="146" d="100"/>
        </p:scale>
        <p:origin x="1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1AD8-BE7F-1989-7E67-804B0F98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A814F1-4379-E99D-0999-DC4256C3C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03414-F835-9CF6-47B8-D08E85D9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1E0A6-88AA-E8CE-DB5B-6B45E128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37EFC-8670-9B67-B026-6FCE74DC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8C02A-61E5-FCEF-C9F8-4EBA4E5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C2D32-86DB-6098-B44C-7B1DA8EC9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C4934-D1CF-1AA9-F30A-8B42B7A2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FE3EA-3454-1774-1220-314FD111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8B5FC-2167-EB50-AAEC-812F25E2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9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47C56E-BE97-2578-12E3-824A993F7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82F3C-8275-5C8E-0008-D3F7D48F5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B14E6-3B58-DA1A-C63A-0CD3687C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523B1-FC33-D566-F2EB-954A7C6E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6F025-A756-3B97-9E08-6A212D5A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490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645B3-0B84-3257-1312-10F91126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80E33-7A43-A240-6F15-96C2561D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F5AC7-4B89-E971-29A7-98748259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195C8-6E7A-481B-5CAE-125AC86E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65DD9-F7F5-538E-7AB7-223B6E78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18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FA928-F9DB-BA30-1517-5E9F6622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D1517-30F1-1522-69B0-A8081529A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21FD8-D4DD-B9A8-927B-8F7A4F1B9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5E890-9867-7BC1-02FF-891FB24E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409BD-4448-EBD4-5E9E-CAD8B24D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9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5D9ED-B462-A84F-A62C-F21A8434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02E55-286A-F4B8-A347-54FC0C8B4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85F59-34B9-05ED-5B9B-B1E8C5A07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B6C14-E123-BC1D-EE42-847D5E22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11384-8800-4931-D21A-FC15AA98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B3E8F-B7AA-34E8-F95D-75E2531F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1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851FB-0E24-75A7-5AA5-C5D7D1F3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C4293-7FA4-3BD4-9CC5-00A035FB2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930F4-796F-BF4D-641C-9B956F1FC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DE1CE-53C5-1189-DA97-047C7F10B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89732A-5032-F027-5C40-72EBBE338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E93D07-E015-2C6B-F117-9266F752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824C1E-D7E2-FAE1-6446-F2B2BC05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15364-D034-1DC9-109F-1F8C3C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595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AD6AA-4100-3159-2D06-7D1761A5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DA88D3-F70E-C092-B3E3-77D46DD6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253C6D-D9EE-5C75-D7AE-30AF9F6B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EAECA-7577-FF37-3502-11045C62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845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1F9A0F-BCE2-EA60-2A7F-3925962D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2F25C-2F30-B408-0DC5-C9AA2850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A0C55B-CDE4-8C30-EBA5-B18A3DC4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915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E5960-9499-6D9B-35B3-E24A1E2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D83A7-A39F-0F86-7768-49E3F268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CD9F13-92DD-E8B5-30EF-682D7E9B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8E149-29A6-8339-3C5B-DEFF117D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8FB97-421C-C443-89E6-A3CEC33B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37668-EE9D-7D10-72F5-A965C406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9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7D9CC-7E3D-6EDF-9E51-FA309466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A154EC-BB0C-D7FB-0958-790F9F852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7ED99-7EB7-33FC-D08B-662B5DE55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6414D-AD02-A61A-EB7F-BE187A3D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9B7CE-FE40-0FB3-FF31-3252F9C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DBF6E-BCD4-49AF-7F4E-8B52B670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458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CCE14-69E3-48E9-954C-79E2AD98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78574-D209-7DA0-F9D0-EDE62069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F72FD-52EE-5C35-7852-8FBC07E4A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E585B-62A8-0F42-8D43-CD2C6FBD072D}" type="datetimeFigureOut">
              <a:rPr kumimoji="1" lang="ko-KR" altLang="en-US" smtClean="0"/>
              <a:t>2022. 7. 30.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F7100-94FC-D720-C084-67AD14D0B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B27DA-C48B-F367-9F65-4764D25E9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21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6B227D-7567-786D-60CE-382BF57F2D62}"/>
              </a:ext>
            </a:extLst>
          </p:cNvPr>
          <p:cNvSpPr txBox="1"/>
          <p:nvPr/>
        </p:nvSpPr>
        <p:spPr>
          <a:xfrm>
            <a:off x="754450" y="1145103"/>
            <a:ext cx="2207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</a:t>
            </a:r>
            <a:endParaRPr lang="en-US" altLang="ko-KR" sz="4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  <a:p>
            <a:r>
              <a:rPr lang="ko-KR" altLang="en-US" sz="4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중급 과정</a:t>
            </a:r>
            <a:endParaRPr lang="ko-KR" altLang="en-US" sz="4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cxnSp>
        <p:nvCxnSpPr>
          <p:cNvPr id="5" name="직선 연결선 11">
            <a:extLst>
              <a:ext uri="{FF2B5EF4-FFF2-40B4-BE49-F238E27FC236}">
                <a16:creationId xmlns:a16="http://schemas.microsoft.com/office/drawing/2014/main" id="{B0A6A0D9-6EFB-AB7F-92F6-4B95BBE06C5D}"/>
              </a:ext>
            </a:extLst>
          </p:cNvPr>
          <p:cNvCxnSpPr>
            <a:cxnSpLocks/>
          </p:cNvCxnSpPr>
          <p:nvPr/>
        </p:nvCxnSpPr>
        <p:spPr>
          <a:xfrm>
            <a:off x="863600" y="853440"/>
            <a:ext cx="173736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11">
            <a:extLst>
              <a:ext uri="{FF2B5EF4-FFF2-40B4-BE49-F238E27FC236}">
                <a16:creationId xmlns:a16="http://schemas.microsoft.com/office/drawing/2014/main" id="{9E79278F-F837-111A-4C47-1B763A31EB1E}"/>
              </a:ext>
            </a:extLst>
          </p:cNvPr>
          <p:cNvCxnSpPr>
            <a:cxnSpLocks/>
          </p:cNvCxnSpPr>
          <p:nvPr/>
        </p:nvCxnSpPr>
        <p:spPr>
          <a:xfrm>
            <a:off x="1016000" y="1005840"/>
            <a:ext cx="1737360" cy="0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9D792A9-1EDA-8981-042C-B5ACD8F8297A}"/>
              </a:ext>
            </a:extLst>
          </p:cNvPr>
          <p:cNvSpPr txBox="1"/>
          <p:nvPr/>
        </p:nvSpPr>
        <p:spPr>
          <a:xfrm>
            <a:off x="9676070" y="5417421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rPr>
              <a:t>AIBIZ UK JIN CHOI</a:t>
            </a: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현대산스 Head Medium" panose="020B0600000101010101" pitchFamily="50" charset="-127"/>
              <a:ea typeface="현대산스 Head Medium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228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E513B-FE28-5E3D-0904-EE027A1AC0F3}"/>
              </a:ext>
            </a:extLst>
          </p:cNvPr>
          <p:cNvSpPr txBox="1"/>
          <p:nvPr/>
        </p:nvSpPr>
        <p:spPr>
          <a:xfrm>
            <a:off x="1112107" y="2145504"/>
            <a:ext cx="936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클래스는 설계도 뜻한다고 말씀 드렸죠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그렇다면 설계도는 어떤 것들을 가지고 있을까요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1397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E513B-FE28-5E3D-0904-EE027A1AC0F3}"/>
              </a:ext>
            </a:extLst>
          </p:cNvPr>
          <p:cNvSpPr txBox="1"/>
          <p:nvPr/>
        </p:nvSpPr>
        <p:spPr>
          <a:xfrm>
            <a:off x="1112107" y="2145504"/>
            <a:ext cx="93664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5 Medium" panose="020B0503030302020204" pitchFamily="34" charset="-127"/>
                <a:ea typeface="S-Core Dream 5 Medium" panose="020B0503030302020204" pitchFamily="34" charset="-127"/>
              </a:rPr>
              <a:t>자동차 설계도가 포함 하는 것들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5 Medium" panose="020B0503030302020204" pitchFamily="34" charset="-127"/>
              <a:ea typeface="S-Core Dream 5 Medium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구현 기능에 대한 정의서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제품이 가지는 공통 특성들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불변 속성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바퀴가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4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800100" lvl="1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엔진이 있다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커스터마이징이 가능한 특성들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속성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</a:p>
          <a:p>
            <a:pPr marL="800100" lvl="1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자동차의 외관 색상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838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E513B-FE28-5E3D-0904-EE027A1AC0F3}"/>
              </a:ext>
            </a:extLst>
          </p:cNvPr>
          <p:cNvSpPr txBox="1"/>
          <p:nvPr/>
        </p:nvSpPr>
        <p:spPr>
          <a:xfrm>
            <a:off x="1112107" y="2145504"/>
            <a:ext cx="9366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속성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(Attribute)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이루어져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실제로 자동차 클래스를 작성해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4DD990-7194-01A4-07B1-0A24E96AE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429000"/>
            <a:ext cx="6275201" cy="24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5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A62A-EBD7-0197-3FFE-DD2E3745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429000"/>
            <a:ext cx="6275201" cy="245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145504"/>
            <a:ext cx="936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def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키워드를 통해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정의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시작한 것과 비슷하게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class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키워드를 통하여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정의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시작합니다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79449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A62A-EBD7-0197-3FFE-DD2E3745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145009"/>
            <a:ext cx="6275201" cy="245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145504"/>
            <a:ext cx="9366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클래스의 이름을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키워드 바로 옆에 명시 하여 줍니다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83462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A62A-EBD7-0197-3FFE-DD2E3745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145009"/>
            <a:ext cx="6275201" cy="245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145504"/>
            <a:ext cx="9366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__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init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__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이라는 이름의 함수를 정의 할 것입니다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__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init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__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함수는 클래스에게 있어 매우 특별하고 중요한 함수 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2680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A62A-EBD7-0197-3FFE-DD2E3745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145009"/>
            <a:ext cx="6275201" cy="245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6" y="2145504"/>
            <a:ext cx="1070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바로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인스턴스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생성될 때 마다 자동으로 호출 되는 함수 인 것이죠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붕어빵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붕어빵 틀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구워 질 때 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30467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A62A-EBD7-0197-3FFE-DD2E3745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145009"/>
            <a:ext cx="6275201" cy="245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6" y="2145504"/>
            <a:ext cx="1070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맨 아래 코드를 통해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인스턴스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생성합니다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car0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이라는 변수에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인스턴스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저장 하였습니다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3033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BB5A62A-EBD7-0197-3FFE-DD2E3745A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145009"/>
            <a:ext cx="6275201" cy="24535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6" y="2145504"/>
            <a:ext cx="1070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맨 아래 코드를 통해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인스턴스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생성합니다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car0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이라는 변수에 생성한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인스턴스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저장 하였습니다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7177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6" y="2145504"/>
            <a:ext cx="107049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아래와 같이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print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이용해 생성된 인스턴스의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속성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(Attribute)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확인 하여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205AB83-AF83-5621-E7B2-23D23736A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6" y="3429000"/>
            <a:ext cx="90932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6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DE6F131-5F02-2486-9BFD-3B60DE980E9F}"/>
              </a:ext>
            </a:extLst>
          </p:cNvPr>
          <p:cNvSpPr txBox="1"/>
          <p:nvPr/>
        </p:nvSpPr>
        <p:spPr>
          <a:xfrm>
            <a:off x="5454992" y="1519265"/>
            <a:ext cx="1305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제 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1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8 Heavy" panose="020B0503030302020204" pitchFamily="34" charset="-127"/>
                <a:ea typeface="S-Core Dream 8 Heavy" panose="020B0503030302020204" pitchFamily="34" charset="-127"/>
              </a:rPr>
              <a:t> 강 </a:t>
            </a:r>
            <a:endParaRPr lang="en-US" altLang="ko-Kore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8 Heavy" panose="020B0503030302020204" pitchFamily="34" charset="-127"/>
              <a:ea typeface="S-Core Dream 8 Heavy" panose="020B0503030302020204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16905D-94A2-298B-7F22-ED73243FE6AF}"/>
              </a:ext>
            </a:extLst>
          </p:cNvPr>
          <p:cNvSpPr/>
          <p:nvPr/>
        </p:nvSpPr>
        <p:spPr>
          <a:xfrm>
            <a:off x="2341943" y="2372363"/>
            <a:ext cx="7508114" cy="6763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함수란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874998-EF3D-55C1-23D0-67AFBE422E86}"/>
              </a:ext>
            </a:extLst>
          </p:cNvPr>
          <p:cNvSpPr/>
          <p:nvPr/>
        </p:nvSpPr>
        <p:spPr>
          <a:xfrm>
            <a:off x="2341943" y="3834056"/>
            <a:ext cx="7508114" cy="6763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클래스란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?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60821F-FEBC-7210-D0D3-D9BED5228DA4}"/>
              </a:ext>
            </a:extLst>
          </p:cNvPr>
          <p:cNvSpPr/>
          <p:nvPr/>
        </p:nvSpPr>
        <p:spPr>
          <a:xfrm>
            <a:off x="2341943" y="4564902"/>
            <a:ext cx="7508114" cy="6763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함수형 프로그래밍 맛보기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E6C160-F660-A2DD-64F5-7EB617083904}"/>
              </a:ext>
            </a:extLst>
          </p:cNvPr>
          <p:cNvSpPr/>
          <p:nvPr/>
        </p:nvSpPr>
        <p:spPr>
          <a:xfrm>
            <a:off x="2341943" y="5295748"/>
            <a:ext cx="7508114" cy="6763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유전 알고리즘 구현해 보기</a:t>
            </a:r>
            <a:endParaRPr lang="en-US" altLang="ko-Kore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60F21C-9E05-E8AA-367B-031675DCA6E7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1639189-3627-129C-3244-B3580ED3CF87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12" name="직선 연결선 20">
              <a:extLst>
                <a:ext uri="{FF2B5EF4-FFF2-40B4-BE49-F238E27FC236}">
                  <a16:creationId xmlns:a16="http://schemas.microsoft.com/office/drawing/2014/main" id="{19B28383-7C50-16B7-579C-F1492D317A15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6877D8-C19B-C7DD-B436-D9F4BFD9372F}"/>
              </a:ext>
            </a:extLst>
          </p:cNvPr>
          <p:cNvSpPr/>
          <p:nvPr/>
        </p:nvSpPr>
        <p:spPr>
          <a:xfrm>
            <a:off x="2341943" y="3104248"/>
            <a:ext cx="7508114" cy="6763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다양한 외부 패키지 활용 해보기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0247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014876"/>
            <a:ext cx="10704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참 신기하죠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?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다시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함수의 정의를 살펴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따로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호출 하지 않더라도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인스턴스를 생성할 때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함수가 호출 되어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인자로 받은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owner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값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문자열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생성될 인스턴스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(self)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owner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속성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저장이 된 것입니다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E1A37BD-AF6E-9F45-505A-FF6548777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908" y="3540987"/>
            <a:ext cx="6275201" cy="24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93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014876"/>
            <a:ext cx="107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그렇다면 실제로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함수가 실행 되었는지 확인 할 수 있도록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 안에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print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추가해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E8DE3-6985-34F7-65CA-E1475F9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891272"/>
            <a:ext cx="7463064" cy="3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232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014876"/>
            <a:ext cx="10704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따로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명시적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 호출하지 않더라도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아래와 같이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인스턴스가 생성될 때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호출 된 것을 확인 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E8DE3-6985-34F7-65CA-E1475F9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891272"/>
            <a:ext cx="7463064" cy="3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94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2014876"/>
            <a:ext cx="10704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그렇다면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의미하는 것은 무엇 일까요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E8DE3-6985-34F7-65CA-E1475F9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891272"/>
            <a:ext cx="7463064" cy="3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73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1738845"/>
            <a:ext cx="10704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생성될 인스턴스를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가르킵니다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정의 될 때에는 아직 인스턴스가 생성되는 시점이 아니기 때문에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미래에 생성될 인스턴스를 지칭 하는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대명사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같은 것이 필요 하겠죠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?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그것이 바로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E8DE3-6985-34F7-65CA-E1475F9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891272"/>
            <a:ext cx="7463064" cy="3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97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1690943"/>
            <a:ext cx="10704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키워드가 아닙니다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키워드가 아니므로 변수의 이름으로도 활용이 가능합니다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하지만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일종의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규약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(Convention)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따라서 웬만하면 따르는 것이 좋겠죠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사실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인스턴스를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가르킨다기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보다는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init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__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함수의 첫번째 파라미터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생성될 인스턴스를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가르킨다고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보는것이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더 타당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4E8DE3-6985-34F7-65CA-E1475F959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891272"/>
            <a:ext cx="7463064" cy="3515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2354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1690943"/>
            <a:ext cx="10704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잠깐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상식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!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Convention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?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코딩 컨벤션은 프로그램 코드를 작성할 때 사용되는 일종의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규약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약속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이는 프로그래밍 할 때에 남이 짠 코드를 쉽게 이해 할 수 있도록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일 잘하는 사람은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업무 프로세스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규약을 준수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378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39EF5A-6B0B-EB3F-823B-3FEE5446F001}"/>
              </a:ext>
            </a:extLst>
          </p:cNvPr>
          <p:cNvSpPr txBox="1"/>
          <p:nvPr/>
        </p:nvSpPr>
        <p:spPr>
          <a:xfrm>
            <a:off x="1112107" y="1690943"/>
            <a:ext cx="10704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잠깐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상식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!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Convention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이란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?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파이썬은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PEP8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이라는 이름의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코딩 컨벤션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제시합니다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한번 살펴보시면 많은 도움이 될 것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https://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peps.python.org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/pep-0008/</a:t>
            </a:r>
          </a:p>
        </p:txBody>
      </p:sp>
    </p:spTree>
    <p:extLst>
      <p:ext uri="{BB962C8B-B14F-4D97-AF65-F5344CB8AC3E}">
        <p14:creationId xmlns:p14="http://schemas.microsoft.com/office/powerpoint/2010/main" val="1527272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7E5371-5A75-669C-AD3C-43420D835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01" y="1862923"/>
            <a:ext cx="6258016" cy="4127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0A33CE-6BAD-A35A-EC58-BB10E0F91855}"/>
              </a:ext>
            </a:extLst>
          </p:cNvPr>
          <p:cNvSpPr txBox="1"/>
          <p:nvPr/>
        </p:nvSpPr>
        <p:spPr>
          <a:xfrm>
            <a:off x="7765457" y="2126851"/>
            <a:ext cx="5271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PEP8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가이드 문서 일부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6113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B5BA60-B222-0B0C-A1EE-A4158FDB342F}"/>
              </a:ext>
            </a:extLst>
          </p:cNvPr>
          <p:cNvSpPr txBox="1"/>
          <p:nvPr/>
        </p:nvSpPr>
        <p:spPr>
          <a:xfrm>
            <a:off x="734828" y="1862923"/>
            <a:ext cx="107049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기능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추가해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구현해 볼 함수는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첫번째는 자동차의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소유권을 변경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하는 함수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(=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owner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속성을 변경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하는 함수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두번째는 차의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소유권을 출력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하는 함수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0160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클래스란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4D873-81CA-09E8-F75D-F2CA6B6ECD19}"/>
              </a:ext>
            </a:extLst>
          </p:cNvPr>
          <p:cNvSpPr txBox="1"/>
          <p:nvPr/>
        </p:nvSpPr>
        <p:spPr>
          <a:xfrm>
            <a:off x="1112107" y="2145504"/>
            <a:ext cx="9366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프로그래밍은 현실의 문제를 해결 하는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수단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따라서 프로그래밍 세계는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현실 세계를 모사한 세계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라고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이해해도 무방합니다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0287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EB100B-B95E-19FA-BB9D-6E3F3B39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835151"/>
            <a:ext cx="6401202" cy="41594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C4C79E-ABA4-EE88-CD86-7974E2E6EA47}"/>
              </a:ext>
            </a:extLst>
          </p:cNvPr>
          <p:cNvSpPr txBox="1"/>
          <p:nvPr/>
        </p:nvSpPr>
        <p:spPr>
          <a:xfrm>
            <a:off x="7179693" y="1941300"/>
            <a:ext cx="4708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내부에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def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키워드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이용하여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메소드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정의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59334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EB100B-B95E-19FA-BB9D-6E3F3B39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835151"/>
            <a:ext cx="6401202" cy="415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E2556-1673-C7B9-A7DD-A5611DB8D388}"/>
              </a:ext>
            </a:extLst>
          </p:cNvPr>
          <p:cNvSpPr txBox="1"/>
          <p:nvPr/>
        </p:nvSpPr>
        <p:spPr>
          <a:xfrm>
            <a:off x="7179693" y="1941300"/>
            <a:ext cx="4708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이 경우에도 첫번째 인자로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키워드를 받고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이는 앞으로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생성될 인스턴스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영향을 미치는 함수로 이해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하시면 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지금은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잘 이해가 가지 않더라도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일단은 넘어가도록 합시다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268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EB100B-B95E-19FA-BB9D-6E3F3B39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835151"/>
            <a:ext cx="6401202" cy="415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E2556-1673-C7B9-A7DD-A5611DB8D388}"/>
              </a:ext>
            </a:extLst>
          </p:cNvPr>
          <p:cNvSpPr txBox="1"/>
          <p:nvPr/>
        </p:nvSpPr>
        <p:spPr>
          <a:xfrm>
            <a:off x="7179693" y="1941300"/>
            <a:ext cx="47080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먼저 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give_ownership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함수의 정의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살펴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give_ownership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인스턴스의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owner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속성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어트리뷰트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을 변경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하는 함수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54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EB100B-B95E-19FA-BB9D-6E3F3B390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835151"/>
            <a:ext cx="6401202" cy="4159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6E2556-1673-C7B9-A7DD-A5611DB8D388}"/>
              </a:ext>
            </a:extLst>
          </p:cNvPr>
          <p:cNvSpPr txBox="1"/>
          <p:nvPr/>
        </p:nvSpPr>
        <p:spPr>
          <a:xfrm>
            <a:off x="7179693" y="1941300"/>
            <a:ext cx="470802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인스턴스의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내부 상태를 변경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하는 함수 인 것이죠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car0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인스턴스는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give_ownership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호출 이전과 이후의 상태가 다릅니다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give_ownership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 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함수를 통해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9 Black" panose="020B0503030302020204" pitchFamily="34" charset="-127"/>
                <a:ea typeface="S-Core Dream 9 Black" panose="020B0503030302020204" pitchFamily="34" charset="-127"/>
              </a:rPr>
              <a:t>인스턴스의 상태를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9707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EB2264F-D470-8B64-8B06-76C1C2C6E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183" y="1862923"/>
            <a:ext cx="6435634" cy="43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405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C409-E6BA-9D14-89B7-5E0D6A9E90D9}"/>
              </a:ext>
            </a:extLst>
          </p:cNvPr>
          <p:cNvSpPr txBox="1"/>
          <p:nvPr/>
        </p:nvSpPr>
        <p:spPr>
          <a:xfrm>
            <a:off x="578281" y="1862923"/>
            <a:ext cx="815641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give_ownership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함수에서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통해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내부 상태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접근 할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수 있었습니다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def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정의된 함수는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설계도 안에 정의된 스펙 중 한가지 요소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 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클래스는 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owner</a:t>
            </a:r>
            <a:r>
              <a:rPr lang="ko-KR" altLang="en-US" sz="2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변경하는 함수를 가진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설계도 인 것이죠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8727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C409-E6BA-9D14-89B7-5E0D6A9E90D9}"/>
              </a:ext>
            </a:extLst>
          </p:cNvPr>
          <p:cNvSpPr txBox="1"/>
          <p:nvPr/>
        </p:nvSpPr>
        <p:spPr>
          <a:xfrm>
            <a:off x="578281" y="1862923"/>
            <a:ext cx="8156416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give_ownership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함수에서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self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통해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내부 상태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접근 할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수 있었습니다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def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정의된 함수는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설계도 안에 정의된 스펙 중 한가지 요소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9 Black" panose="020B0503030302020204" pitchFamily="34" charset="-127"/>
              <a:ea typeface="S-Core Dream 9 Black" panose="020B0503030302020204" pitchFamily="34" charset="-127"/>
            </a:endParaRPr>
          </a:p>
          <a:p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Car 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클래스는 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owner</a:t>
            </a:r>
            <a:r>
              <a:rPr lang="ko-KR" altLang="en-US" sz="28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변경하는 </a:t>
            </a:r>
            <a:endParaRPr lang="en-US" altLang="ko-KR" sz="28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함수를 가진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설계도 인 것이죠</a:t>
            </a:r>
            <a:r>
              <a:rPr lang="en-US" altLang="ko-KR" sz="28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8270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43C409-E6BA-9D14-89B7-5E0D6A9E90D9}"/>
              </a:ext>
            </a:extLst>
          </p:cNvPr>
          <p:cNvSpPr txBox="1"/>
          <p:nvPr/>
        </p:nvSpPr>
        <p:spPr>
          <a:xfrm>
            <a:off x="578281" y="1862923"/>
            <a:ext cx="8156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 내부가 아닌 외부에서는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self</a:t>
            </a:r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접근 할 수 없습니다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외부에서 인스턴스의 속성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어트리뷰트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접근 하려면 아래와 같이 접근합니다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인스턴스를 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car0</a:t>
            </a:r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변수에 담았으므로 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car0 </a:t>
            </a:r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변수의 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color </a:t>
            </a:r>
            <a:r>
              <a:rPr lang="ko-KR" altLang="en-US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어트리뷰트에 접근 합니다</a:t>
            </a:r>
            <a:r>
              <a:rPr lang="en-US" altLang="ko-KR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81E75D-A879-F69D-B482-9770C86CB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65" y="2862428"/>
            <a:ext cx="9271000" cy="170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53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8156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owner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같이 인스턴스 별로 값이 달라지는 속성이 있는 반면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인스턴스 불문하고 클래스의 공통 속성이 필요할 때가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Onwer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color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인스턴스 마다 다르지만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모두 바퀴가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4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개라는 공통점이 있는 것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처럼요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5349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8156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이러한 값들을 정적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(static)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변수라고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모든 인스턴스가 접근할 수 있는 변수이며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자체로도 접근이 가능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다음 코드를 살펴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8781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클래스란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4D873-81CA-09E8-F75D-F2CA6B6ECD19}"/>
              </a:ext>
            </a:extLst>
          </p:cNvPr>
          <p:cNvSpPr txBox="1"/>
          <p:nvPr/>
        </p:nvSpPr>
        <p:spPr>
          <a:xfrm>
            <a:off x="1112107" y="2145504"/>
            <a:ext cx="93664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현실 세계는 여러 종류의 객체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(Object)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들로 구성되어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현실세계에서의 객체는 아래와 같은 것들이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사람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차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나무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복수의 나무 객체로 이루어진 숲 객체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1797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8156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Louis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자동차이든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Bob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자동차이든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상관 없이</a:t>
            </a:r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car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인스턴스는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4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 바퀴를 가집니다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따라서 이러한 속성은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static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변수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로써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관리하면 상당히 편합니다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static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변수는 예시 코드와 같이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선언 이후 정의가 가능 합니다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34DC43-1175-7B55-BAD2-A7EAB0B9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69" y="1862923"/>
            <a:ext cx="6138636" cy="42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438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8156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 한가지 주목할 점은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인스턴스를 통해 접근이 가능하기도 하고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클래스를 통해 접근이 가능하기도 하다는 것입니다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34DC43-1175-7B55-BAD2-A7EAB0B9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69" y="1862923"/>
            <a:ext cx="6138636" cy="42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83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815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이는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공통 속성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어트리뷰트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이기 때문입니다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34DC43-1175-7B55-BAD2-A7EAB0B96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069" y="1862923"/>
            <a:ext cx="6138636" cy="428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59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481232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물론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static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변수라고 해서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변경이 불가능한 것은 아닙니다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 코드와 같이 정적 변수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변경이 가능합니다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D3AF70-72ED-4029-9362-1AA0C2B6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3" y="1689820"/>
            <a:ext cx="5953146" cy="4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255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D2C50A-0C8E-0BB4-A00C-E186EF5196C2}"/>
              </a:ext>
            </a:extLst>
          </p:cNvPr>
          <p:cNvSpPr txBox="1"/>
          <p:nvPr/>
        </p:nvSpPr>
        <p:spPr>
          <a:xfrm>
            <a:off x="578281" y="1862923"/>
            <a:ext cx="48123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여기서 주목해 볼 것은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Class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통해 접근하여 값을 변경 하였음에도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인스턴스를 통해 접근한 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wheel_num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변경된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5</a:t>
            </a:r>
            <a:r>
              <a:rPr lang="ko-KR" altLang="en-US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를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출력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한다는 점입니다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D3AF70-72ED-4029-9362-1AA0C2B68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573" y="1689820"/>
            <a:ext cx="5953146" cy="4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클래스란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4D873-81CA-09E8-F75D-F2CA6B6ECD19}"/>
              </a:ext>
            </a:extLst>
          </p:cNvPr>
          <p:cNvSpPr txBox="1"/>
          <p:nvPr/>
        </p:nvSpPr>
        <p:spPr>
          <a:xfrm>
            <a:off x="1112107" y="2145504"/>
            <a:ext cx="93664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클래스란 이러한 객체를 표현 하는 정보 단위 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프로그래밍 세계에서의 객체의 예시는 아래와 같습니다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특정 유저의 계좌 상태를 표현 하는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</a:t>
            </a: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날짜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&amp;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시간 정보를 표현 하는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쇼핑몰 상품의 정보를 표현하는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CLASS</a:t>
            </a:r>
          </a:p>
          <a:p>
            <a:pPr marL="342900" indent="-342900">
              <a:buFontTx/>
              <a:buChar char="-"/>
            </a:pP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678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2125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클래스란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64D873-81CA-09E8-F75D-F2CA6B6ECD19}"/>
              </a:ext>
            </a:extLst>
          </p:cNvPr>
          <p:cNvSpPr txBox="1"/>
          <p:nvPr/>
        </p:nvSpPr>
        <p:spPr>
          <a:xfrm>
            <a:off x="1112107" y="2145504"/>
            <a:ext cx="93664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프로그래밍 세계는 이러한 정보의 단위를 바탕으로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여러가지 논리들을 구현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속성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프로그램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416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7F5B9-ACA5-99D4-C301-EB3F3375D580}"/>
              </a:ext>
            </a:extLst>
          </p:cNvPr>
          <p:cNvSpPr txBox="1"/>
          <p:nvPr/>
        </p:nvSpPr>
        <p:spPr>
          <a:xfrm>
            <a:off x="1112107" y="2145504"/>
            <a:ext cx="9366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클래스란 특정한 사물의 원형입니다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쉽게 설명해서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인스턴스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아래와 같은 관계를 가집니다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인스턴스 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=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 붕어빵 틀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: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붕어빵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31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E513B-FE28-5E3D-0904-EE027A1AC0F3}"/>
              </a:ext>
            </a:extLst>
          </p:cNvPr>
          <p:cNvSpPr txBox="1"/>
          <p:nvPr/>
        </p:nvSpPr>
        <p:spPr>
          <a:xfrm>
            <a:off x="1112107" y="2145504"/>
            <a:ext cx="9366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혹은 아래와 같은 관계로도 이해할 수 있지요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인스턴스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=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자동차 설계도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설계도를 통해 생산된 자동차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9504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D6B3BCC-09B9-16B4-AAC2-4761DD0166FB}"/>
              </a:ext>
            </a:extLst>
          </p:cNvPr>
          <p:cNvSpPr txBox="1"/>
          <p:nvPr/>
        </p:nvSpPr>
        <p:spPr>
          <a:xfrm>
            <a:off x="578281" y="863418"/>
            <a:ext cx="3687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클래스와 인스턴스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E513B-FE28-5E3D-0904-EE027A1AC0F3}"/>
              </a:ext>
            </a:extLst>
          </p:cNvPr>
          <p:cNvSpPr txBox="1"/>
          <p:nvPr/>
        </p:nvSpPr>
        <p:spPr>
          <a:xfrm>
            <a:off x="1112107" y="2145504"/>
            <a:ext cx="93664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붕어빵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틀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설계도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가지고 있다면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손 쉽게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붕어빵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구워 낼 수 있는 것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처럼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프로그래밍 세계에서는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통해 손 쉽게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같은 혹은 비슷한 역할을 하는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인스턴스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생성할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907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</TotalTime>
  <Words>1324</Words>
  <Application>Microsoft Macintosh PowerPoint</Application>
  <PresentationFormat>와이드스크린</PresentationFormat>
  <Paragraphs>291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5" baseType="lpstr">
      <vt:lpstr>맑은 고딕</vt:lpstr>
      <vt:lpstr>에스코어 드림 3 Light</vt:lpstr>
      <vt:lpstr>에스코어 드림 6 Bold</vt:lpstr>
      <vt:lpstr>현대산스 Head Medium</vt:lpstr>
      <vt:lpstr>S-Core Dream 3 Light</vt:lpstr>
      <vt:lpstr>S-Core Dream 5 Medium</vt:lpstr>
      <vt:lpstr>S-Core Dream 6 Bold</vt:lpstr>
      <vt:lpstr>S-Core Dream 8 Heavy</vt:lpstr>
      <vt:lpstr>S-Core Dream 9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luis</dc:creator>
  <cp:lastModifiedBy>choi luis</cp:lastModifiedBy>
  <cp:revision>8</cp:revision>
  <dcterms:created xsi:type="dcterms:W3CDTF">2022-07-30T03:29:38Z</dcterms:created>
  <dcterms:modified xsi:type="dcterms:W3CDTF">2022-07-30T13:06:15Z</dcterms:modified>
</cp:coreProperties>
</file>